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5D1F-F94D-4681-9498-53860064790B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DCED-08B7-4C6C-9723-A648F64ED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4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02A-24E7-4CCD-A28E-E4490960F6DF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6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2874-01ED-47AA-BA1F-3835991FB9A6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E45B-4BC4-4071-82D6-4F89244AFD0C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1222-C91A-43EF-85DF-CA749C705B41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203-B93A-4B57-8AA4-633F3CBC6275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E899-CA67-44DB-9FE1-E98AFE2FD231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1346-E166-4D2A-835C-32DD83374FB1}" type="datetime1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8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2C9B-CC6F-4366-B10D-975A99C8E3CD}" type="datetime1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1503-436C-4777-80EA-372D06042939}" type="datetime1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B2B-70AC-41DF-A7B0-F3DE574EF762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935-A667-45EB-8629-914880145DCF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604E-5CD5-487A-9198-31AE92D77012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>
          <a:xfrm rot="5400000">
            <a:off x="1380551" y="741823"/>
            <a:ext cx="6859355" cy="5373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1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4" y="-11"/>
            <a:ext cx="4572000" cy="6845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3293209" cy="457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椴树树枝光秃秃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我窗外的椴树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树枝光秃秃显得凄惨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或许，可能看着美观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难下断言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有无必要，心茫猛然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2021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周一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2021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14 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05472"/>
            <a:ext cx="3515706" cy="651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夜晚失眠后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夜晚失眠后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下雨。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风暴把我的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椴树、白桦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撕成了碎片。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但椴树和白桦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坚定不移，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它们自己并不慌乱！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天气很好。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可以睡个好觉。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  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周日，莫斯科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16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译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3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454483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树木在行走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树木行走，这些树木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shumu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走了十年又走十年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越来越接近我的房屋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fangwu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伸展树枝，想要接触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jiechu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我所居住的第三层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把枝条伸向我的窗户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chuanghu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白桦树极力想说什么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摇晃着下垂的树枝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甚至急得颜色发乌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fawu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靠近我窗户的椴树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guanshu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散发出一缕缕清香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芳香话语源自肺腑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Feifu</a:t>
            </a:r>
            <a:r>
              <a:rPr lang="ru-RU" sz="20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这楼房我住了半个世纪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朝我走的总是这些树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Zhexieshu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究竟有什么知心话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它们想要对我倾诉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Qingsu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000" dirty="0" smtClean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周一伊戈尔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谷羽译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23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修改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4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" y="0"/>
            <a:ext cx="914090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31" y="260648"/>
            <a:ext cx="3570208" cy="346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椴树的膝盖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几年前一棵椴树的树枝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被风吹得断裂开来，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随时间推移，创伤愈合。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如今椴树有了膝盖。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b="1" smtClean="0">
                <a:solidFill>
                  <a:schemeClr val="tx1"/>
                </a:solidFill>
              </a:rPr>
              <a:t>5</a:t>
            </a:fld>
            <a:endParaRPr lang="ru-RU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400622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跟椴树交谈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我跟窗外的椴树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对话交谈，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每日每天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从声音嘶哑到呼呼气喘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她似乎明白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我的语言。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这棵椴树我很喜欢。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我不认为树是哑巴，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她用枝叶说话，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秋季泛黄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她会歌唱，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唱树林的幸运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唱树木的悲伤。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椴树向来严肃，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从不欺骗撒谎。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lvl="3"/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2025,10,7</a:t>
            </a:r>
          </a:p>
          <a:p>
            <a:pPr lvl="3"/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2025,10,29</a:t>
            </a: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谷羽译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6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36728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窗外的椴树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昨天椴树还是绿色，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今天已经半黄。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人也是这样：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昨天还年轻，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今天已经衰老。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有趣的是，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春天的椴树是否记得，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她的前生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长得是什么模样？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lvl="2"/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2025,10,11</a:t>
            </a:r>
          </a:p>
          <a:p>
            <a:pPr lvl="2"/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2025,10,29 </a:t>
            </a: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谷羽译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7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4449015/pub_616885ee8ac46f6d0f72359d_616887441bbf424020274335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6162" r="25421" b="6201"/>
          <a:stretch/>
        </p:blipFill>
        <p:spPr bwMode="auto">
          <a:xfrm>
            <a:off x="4559151" y="188639"/>
            <a:ext cx="3757265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418576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 HERITAGE IN BLOOM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在灯笼光照的世界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就连泛黄的椴树叶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叶子上的点点雨滴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也都光彩闪烁。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“布鲁姆的蓝色诗册”。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您说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莫非要等三年才写作？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lvl="2"/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2025,10,27</a:t>
            </a:r>
          </a:p>
          <a:p>
            <a:pPr lvl="2"/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2025,10,30 </a:t>
            </a:r>
            <a:r>
              <a:rPr lang="zh-CN" alt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谷羽译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z="1600" smtClean="0">
                <a:solidFill>
                  <a:schemeClr val="bg1"/>
                </a:solidFill>
              </a:rPr>
              <a:t>8</a:t>
            </a:fld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5</cp:revision>
  <dcterms:created xsi:type="dcterms:W3CDTF">2025-10-28T07:09:33Z</dcterms:created>
  <dcterms:modified xsi:type="dcterms:W3CDTF">2025-10-30T13:48:57Z</dcterms:modified>
</cp:coreProperties>
</file>